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4"/>
  </p:notesMasterIdLst>
  <p:sldIdLst>
    <p:sldId id="264" r:id="rId2"/>
    <p:sldId id="268" r:id="rId3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4995" autoAdjust="0"/>
    <p:restoredTop sz="94660"/>
  </p:normalViewPr>
  <p:slideViewPr>
    <p:cSldViewPr snapToGrid="0">
      <p:cViewPr varScale="1">
        <p:scale>
          <a:sx n="105" d="100"/>
          <a:sy n="105" d="100"/>
        </p:scale>
        <p:origin x="834" y="11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viewProps" Target="viewProps.xml"/><Relationship Id="rId5" Type="http://schemas.openxmlformats.org/officeDocument/2006/relationships/presProps" Target="presProps.xml"/><Relationship Id="rId4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161A09D-3716-4E28-A1B6-45DADFB1237C}" type="datetimeFigureOut">
              <a:rPr lang="en-US" smtClean="0"/>
              <a:t>5/23/2025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64CC501-E79D-4985-B3AE-5EAEAC4D195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4651751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de-CH"/>
              <a:t>Plus: Aluminum chasses - 18 hours Battery life</a:t>
            </a:r>
          </a:p>
          <a:p>
            <a:r>
              <a:rPr lang="de-CH"/>
              <a:t>Premium: 90% recycled Magnesium chassis - 21 Hours Battery life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D997E08-DFB9-4668-A130-B1DE097E53C4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0887298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F014961-9565-DDF6-92BC-305699D6E13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2059FB0-1FE5-5648-C15B-5DB443208C8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D3A6D0A-F3AA-C1C2-0E4F-336C7B17FA3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6028F2-363E-463A-AC31-85CD2EB401A7}" type="datetimeFigureOut">
              <a:rPr lang="en-US" smtClean="0"/>
              <a:t>5/23/2025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1B61509-ECE2-208C-70F5-8899E4E96EB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6BEE67B-F61B-DF13-9090-34AD8470B0A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193B32C-A41C-4727-8E14-4934BB50D9D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8027738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37BC66-EBAA-5B3B-C8DC-8BD3460F7C2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D010B23-B733-88A5-0720-AB347486DC0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85E5D65-20E6-5ED2-E386-97EA73472E9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6028F2-363E-463A-AC31-85CD2EB401A7}" type="datetimeFigureOut">
              <a:rPr lang="en-US" smtClean="0"/>
              <a:t>5/23/2025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FF08C6E-900C-0356-7799-CD27291AC19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6E226C5-132A-0C33-9A40-76F317337A1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193B32C-A41C-4727-8E14-4934BB50D9D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7352302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8DDC8A1-C80E-C9F4-06AA-5DE8E5CEAB4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68B0487-2DC3-3D82-2A1B-B536E4BC475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5035FFA-62E1-67A4-101D-F0A6A63A80C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6028F2-363E-463A-AC31-85CD2EB401A7}" type="datetimeFigureOut">
              <a:rPr lang="en-US" smtClean="0"/>
              <a:t>5/23/2025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48C3858-F32B-92A4-1CFB-04C3BF07D01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75B7081-3452-E362-C8D8-0187BF9C55F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193B32C-A41C-4727-8E14-4934BB50D9D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6818304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A114F27-0787-7924-F5E6-16AA7B8823A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21E5CCA-4D5D-7ACA-BA74-DF4B96318723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646E105A-493C-9A1B-8537-0F3F499710C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090212D-BEC2-3FE2-73BC-D4BED120936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6028F2-363E-463A-AC31-85CD2EB401A7}" type="datetimeFigureOut">
              <a:rPr lang="en-US" smtClean="0"/>
              <a:t>5/23/2025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89921FC-10F1-FCDD-6CBD-9EAE3CB5D8A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65C75AD-1B6A-0D3C-D381-AACBC012762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193B32C-A41C-4727-8E14-4934BB50D9D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9334368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D7068D1-24D6-D899-CC53-AF7780AA7F5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C563838-CF7D-BDF5-F471-7303D5BCF4B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CD75CCF-F382-F5D5-CB8B-B8C3383C993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066871A-0D79-A55C-BD6E-0D5473E438A8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436D6EB3-70C3-8741-1367-785B6B439664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83A31079-A250-9FEC-3225-56D3629A0F4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6028F2-363E-463A-AC31-85CD2EB401A7}" type="datetimeFigureOut">
              <a:rPr lang="en-US" smtClean="0"/>
              <a:t>5/23/2025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8B4C960F-9D9A-CE11-E54D-694E280F3A7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0579D69A-2A4C-2C95-8A93-D7742FB7F40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193B32C-A41C-4727-8E14-4934BB50D9D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1483572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C253442-6729-AF93-39D0-4C1B983F2F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63B4D830-65F1-289A-8564-537FC95B95B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6028F2-363E-463A-AC31-85CD2EB401A7}" type="datetimeFigureOut">
              <a:rPr lang="en-US" smtClean="0"/>
              <a:t>5/23/2025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56218B36-244D-641C-58C3-F5C38C1848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483B5D3-760F-ABC7-611A-6E7CEAC09D7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193B32C-A41C-4727-8E14-4934BB50D9D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6650549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BFDEEAED-475A-4445-3DC0-FC0B93149E4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6028F2-363E-463A-AC31-85CD2EB401A7}" type="datetimeFigureOut">
              <a:rPr lang="en-US" smtClean="0"/>
              <a:t>5/23/2025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BE410D9C-0F8D-3318-A9D7-78A8BFE5BFF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111993B0-1A14-8B72-4B0F-C95F7A2FCFD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193B32C-A41C-4727-8E14-4934BB50D9D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9020704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04B4F5A-A9BB-98E5-7C21-6954FCB31EB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9A300DB-CDEF-047F-DBAF-3E2EE67F720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F659D12-87A3-5FF7-6115-2A6C14C5CD2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6EF30978-4077-ADA4-6AB5-484257324A9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6028F2-363E-463A-AC31-85CD2EB401A7}" type="datetimeFigureOut">
              <a:rPr lang="en-US" smtClean="0"/>
              <a:t>5/23/2025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293ACC4-1CD1-5B01-9682-51BB52C8795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8A9F75B-475A-15B2-869A-7A38798817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193B32C-A41C-4727-8E14-4934BB50D9D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0584119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83E9A2B-A182-FB20-D525-11BF62DD214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51E6078C-A0F8-4E56-2F19-89EAA9A336CD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6376FDDD-7C21-276A-B5FA-92631E8BBDB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CF51ECC-E3DB-B495-0FF4-5F91EA135A6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6028F2-363E-463A-AC31-85CD2EB401A7}" type="datetimeFigureOut">
              <a:rPr lang="en-US" smtClean="0"/>
              <a:t>5/23/2025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E405961B-7225-D698-61AF-8FD7E6A1532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45EBAE3-05E6-AA46-322B-AD628603E12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193B32C-A41C-4727-8E14-4934BB50D9D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6695468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88516C2-A4A1-94CD-4FB0-088D768115A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34D7680F-4BCB-0514-C6DC-AC27602BD9F1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D4A8EF5-AADB-CEE3-3C9B-36D48E39A41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6028F2-363E-463A-AC31-85CD2EB401A7}" type="datetimeFigureOut">
              <a:rPr lang="en-US" smtClean="0"/>
              <a:t>5/23/2025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681B428-DA85-B415-5C83-52FDA12E482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F76C3D5-3055-FC70-63D9-931C02A0248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193B32C-A41C-4727-8E14-4934BB50D9D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5323751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E189AF19-A21D-7746-E6BF-C70B11ECB280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5A025B5A-DCE1-1F8E-AFBB-5248BAA723A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76DB1C9-82C4-E02E-01E7-FB02DF5A2F8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6028F2-363E-463A-AC31-85CD2EB401A7}" type="datetimeFigureOut">
              <a:rPr lang="en-US" smtClean="0"/>
              <a:t>5/23/2025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CB9B9EF-C89F-8430-7AF7-9A9EA2F9BC1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B07DB1F-9AC5-3B83-5772-01A9ACE6F86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193B32C-A41C-4727-8E14-4934BB50D9D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81608466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2_Content white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Inhaltsplatzhalter 2"/>
          <p:cNvSpPr>
            <a:spLocks noGrp="1"/>
          </p:cNvSpPr>
          <p:nvPr>
            <p:ph sz="quarter" idx="11" hasCustomPrompt="1"/>
          </p:nvPr>
        </p:nvSpPr>
        <p:spPr>
          <a:xfrm>
            <a:off x="383365" y="1221318"/>
            <a:ext cx="11473275" cy="4871508"/>
          </a:xfrm>
          <a:prstGeom prst="rect">
            <a:avLst/>
          </a:prstGeom>
        </p:spPr>
        <p:txBody>
          <a:bodyPr lIns="0" tIns="0" rIns="0" bIns="0">
            <a:normAutofit/>
          </a:bodyPr>
          <a:lstStyle>
            <a:lvl1pPr marL="380990" marR="0" indent="-380990" algn="l" defTabSz="121917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rgbClr val="F5B325"/>
              </a:buClr>
              <a:buSzTx/>
              <a:buFont typeface="Wingdings" panose="05000000000000000000" pitchFamily="2" charset="2"/>
              <a:buChar char="§"/>
              <a:tabLst/>
              <a:defRPr sz="2400" kern="100" baseline="0"/>
            </a:lvl1pPr>
            <a:lvl2pPr marL="731382" marR="0" indent="-380990" algn="l" defTabSz="121917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rgbClr val="F5B325"/>
              </a:buClr>
              <a:buSzTx/>
              <a:buFont typeface="Wingdings" panose="05000000000000000000" pitchFamily="2" charset="2"/>
              <a:buChar char="§"/>
              <a:tabLst/>
              <a:defRPr sz="2400"/>
            </a:lvl2pPr>
            <a:lvl3pPr marL="1075173" marR="0" indent="-359991" algn="l" defTabSz="121917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rgbClr val="F5B325"/>
              </a:buClr>
              <a:buSzTx/>
              <a:buFont typeface="Wingdings" panose="05000000000000000000" pitchFamily="2" charset="2"/>
              <a:buChar char="§"/>
              <a:tabLst/>
              <a:defRPr sz="2400"/>
            </a:lvl3pPr>
            <a:lvl4pPr marL="1439964" marR="0" indent="-359991" algn="l" defTabSz="121917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rgbClr val="F5B325"/>
              </a:buClr>
              <a:buSzTx/>
              <a:buFont typeface="Wingdings" panose="05000000000000000000" pitchFamily="2" charset="2"/>
              <a:buChar char="§"/>
              <a:tabLst/>
              <a:defRPr sz="2400"/>
            </a:lvl4pPr>
            <a:lvl5pPr marL="1775956" marR="0" indent="-359991" algn="l" defTabSz="121917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>
                <a:srgbClr val="F5B325"/>
              </a:buClr>
              <a:buSzTx/>
              <a:buFont typeface="Wingdings" panose="05000000000000000000" pitchFamily="2" charset="2"/>
              <a:buChar char="§"/>
              <a:tabLst/>
              <a:defRPr sz="2400"/>
            </a:lvl5pPr>
          </a:lstStyle>
          <a:p>
            <a:pPr lvl="0"/>
            <a:r>
              <a:rPr lang="en-US"/>
              <a:t>Click to Edit Master Text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noProof="0"/>
          </a:p>
          <a:p>
            <a:pPr lvl="1"/>
            <a:endParaRPr lang="en-US" noProof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de-CH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2"/>
          </p:nvPr>
        </p:nvSpPr>
        <p:spPr/>
        <p:txBody>
          <a:bodyPr/>
          <a:lstStyle/>
          <a:p>
            <a:pPr>
              <a:defRPr/>
            </a:pPr>
            <a:fld id="{BA77BE03-5FA8-41D3-B4FA-B51CC562226F}" type="datetime3">
              <a:rPr lang="en-US" noProof="0" smtClean="0"/>
              <a:t>23 May 2025</a:t>
            </a:fld>
            <a:endParaRPr lang="en-US" noProof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3"/>
          </p:nvPr>
        </p:nvSpPr>
        <p:spPr/>
        <p:txBody>
          <a:bodyPr/>
          <a:lstStyle/>
          <a:p>
            <a:pPr>
              <a:defRPr/>
            </a:pPr>
            <a:r>
              <a:rPr lang="en-US" noProof="0"/>
              <a:t>New Digital Workplace Program - Steering Committee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4"/>
          </p:nvPr>
        </p:nvSpPr>
        <p:spPr/>
        <p:txBody>
          <a:bodyPr/>
          <a:lstStyle/>
          <a:p>
            <a:fld id="{24F4544F-7517-47D0-B72D-419475E9EDD5}" type="slidenum">
              <a:rPr lang="en-US" noProof="0" smtClean="0"/>
              <a:pPr/>
              <a:t>‹#›</a:t>
            </a:fld>
            <a:r>
              <a:rPr lang="en-GB"/>
              <a:t>  </a:t>
            </a:r>
          </a:p>
        </p:txBody>
      </p:sp>
    </p:spTree>
    <p:extLst>
      <p:ext uri="{BB962C8B-B14F-4D97-AF65-F5344CB8AC3E}">
        <p14:creationId xmlns:p14="http://schemas.microsoft.com/office/powerpoint/2010/main" val="2394203959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8CA95C7D-7158-33E5-63DA-EA5AB53F0AF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D92A657-E50C-838A-1381-279D1DE3064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3FD06DA-EA4D-091D-8035-5FF790ED6630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816028F2-363E-463A-AC31-85CD2EB401A7}" type="datetimeFigureOut">
              <a:rPr lang="en-US" smtClean="0"/>
              <a:t>5/23/2025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71E0AE7-FA7F-9E30-4057-F4E6CD380C9E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B071626-36B2-5C21-A200-D32A4D3FAC1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A193B32C-A41C-4727-8E14-4934BB50D9D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63113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hyperlink" Target="https://sikacloud.sharepoint.com/:b:/r/sites/msTeams-813-769_Internal-Internal/Shared%20Documents/Digital%20Workplace/Dell/DELL_FY26%20Outlook-Transition_SIKA.pdf?csf=1&amp;web=1&amp;e=ZEODUf" TargetMode="Externa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2.xml"/><Relationship Id="rId5" Type="http://schemas.openxmlformats.org/officeDocument/2006/relationships/image" Target="../media/image2.png"/><Relationship Id="rId4" Type="http://schemas.openxmlformats.org/officeDocument/2006/relationships/image" Target="../media/image1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2.xml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Oval 12">
            <a:extLst>
              <a:ext uri="{FF2B5EF4-FFF2-40B4-BE49-F238E27FC236}">
                <a16:creationId xmlns:a16="http://schemas.microsoft.com/office/drawing/2014/main" id="{72A28D07-8DC6-AFE5-208A-06464459EB96}"/>
              </a:ext>
            </a:extLst>
          </p:cNvPr>
          <p:cNvSpPr/>
          <p:nvPr/>
        </p:nvSpPr>
        <p:spPr>
          <a:xfrm>
            <a:off x="641775" y="4943362"/>
            <a:ext cx="514773" cy="514773"/>
          </a:xfrm>
          <a:prstGeom prst="ellipse">
            <a:avLst/>
          </a:prstGeom>
          <a:solidFill>
            <a:srgbClr val="00B050"/>
          </a:solidFill>
          <a:ln w="31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 err="1">
              <a:solidFill>
                <a:schemeClr val="tx1"/>
              </a:solidFill>
            </a:endParaRPr>
          </a:p>
        </p:txBody>
      </p:sp>
      <p:sp>
        <p:nvSpPr>
          <p:cNvPr id="10" name="Content Placeholder 9">
            <a:extLst>
              <a:ext uri="{FF2B5EF4-FFF2-40B4-BE49-F238E27FC236}">
                <a16:creationId xmlns:a16="http://schemas.microsoft.com/office/drawing/2014/main" id="{4ED0612C-3C6B-8119-D40B-CD195E8086F9}"/>
              </a:ext>
            </a:extLst>
          </p:cNvPr>
          <p:cNvSpPr>
            <a:spLocks noGrp="1"/>
          </p:cNvSpPr>
          <p:nvPr>
            <p:ph sz="quarter" idx="11"/>
          </p:nvPr>
        </p:nvSpPr>
        <p:spPr/>
        <p:txBody>
          <a:bodyPr>
            <a:normAutofit/>
          </a:bodyPr>
          <a:lstStyle/>
          <a:p>
            <a:r>
              <a:rPr lang="de-CH" sz="2133"/>
              <a:t>New supported Notebook models -&gt; </a:t>
            </a:r>
            <a:r>
              <a:rPr lang="de-CH" sz="2133">
                <a:hlinkClick r:id="rId3"/>
              </a:rPr>
              <a:t>full presentation</a:t>
            </a:r>
            <a:endParaRPr lang="de-CH" sz="2133"/>
          </a:p>
          <a:p>
            <a:pPr lvl="1"/>
            <a:r>
              <a:rPr lang="de-CH" sz="2133"/>
              <a:t>Dell Pro 14 </a:t>
            </a:r>
            <a:r>
              <a:rPr lang="de-CH" sz="2133" b="1">
                <a:solidFill>
                  <a:srgbClr val="00B050"/>
                </a:solidFill>
              </a:rPr>
              <a:t>Plus</a:t>
            </a:r>
            <a:r>
              <a:rPr lang="de-CH" sz="2133"/>
              <a:t> (Replaces Latitude 54xx series)</a:t>
            </a:r>
          </a:p>
          <a:p>
            <a:pPr lvl="1"/>
            <a:r>
              <a:rPr lang="de-CH" sz="2133"/>
              <a:t>Dell Pro 14 </a:t>
            </a:r>
            <a:r>
              <a:rPr lang="de-CH" sz="2133" b="1">
                <a:solidFill>
                  <a:srgbClr val="0070C0"/>
                </a:solidFill>
              </a:rPr>
              <a:t>Premium</a:t>
            </a:r>
            <a:r>
              <a:rPr lang="de-CH" sz="2133"/>
              <a:t> (Replaces Latitude 74xx series)</a:t>
            </a:r>
          </a:p>
          <a:p>
            <a:r>
              <a:rPr lang="de-CH" sz="2133"/>
              <a:t>Intel Core 5 Ultra (Lunar Lake)</a:t>
            </a:r>
          </a:p>
        </p:txBody>
      </p:sp>
      <p:sp>
        <p:nvSpPr>
          <p:cNvPr id="6" name="Title 5">
            <a:extLst>
              <a:ext uri="{FF2B5EF4-FFF2-40B4-BE49-F238E27FC236}">
                <a16:creationId xmlns:a16="http://schemas.microsoft.com/office/drawing/2014/main" id="{643B0CC8-F3D4-0BC6-30EB-5BCC3AC22EC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CH"/>
              <a:t>New Dell Notebook Devices</a:t>
            </a:r>
            <a:endParaRPr lang="en-US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E1E18903-E385-1CCD-1FED-654C2D8EBF30}"/>
              </a:ext>
            </a:extLst>
          </p:cNvPr>
          <p:cNvSpPr>
            <a:spLocks noGrp="1"/>
          </p:cNvSpPr>
          <p:nvPr>
            <p:ph type="dt" sz="half" idx="12"/>
          </p:nvPr>
        </p:nvSpPr>
        <p:spPr/>
        <p:txBody>
          <a:bodyPr/>
          <a:lstStyle/>
          <a:p>
            <a:pPr>
              <a:defRPr/>
            </a:pPr>
            <a:fld id="{DA432E2F-44E8-4B81-AD53-B99819268C39}" type="datetime3">
              <a:rPr lang="en-US" noProof="0" smtClean="0"/>
              <a:t>23 May 2025</a:t>
            </a:fld>
            <a:endParaRPr lang="en-US" noProof="0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1EAE11BC-D8BB-ED4B-143D-A5927729DB56}"/>
              </a:ext>
            </a:extLst>
          </p:cNvPr>
          <p:cNvSpPr>
            <a:spLocks noGrp="1"/>
          </p:cNvSpPr>
          <p:nvPr>
            <p:ph type="sldNum" sz="quarter" idx="14"/>
          </p:nvPr>
        </p:nvSpPr>
        <p:spPr/>
        <p:txBody>
          <a:bodyPr/>
          <a:lstStyle/>
          <a:p>
            <a:fld id="{24F4544F-7517-47D0-B72D-419475E9EDD5}" type="slidenum">
              <a:rPr lang="en-US" noProof="0" smtClean="0"/>
              <a:pPr/>
              <a:t>1</a:t>
            </a:fld>
            <a:r>
              <a:rPr lang="en-GB"/>
              <a:t>  </a:t>
            </a:r>
          </a:p>
        </p:txBody>
      </p:sp>
      <p:pic>
        <p:nvPicPr>
          <p:cNvPr id="1026" name="Picture 2">
            <a:extLst>
              <a:ext uri="{FF2B5EF4-FFF2-40B4-BE49-F238E27FC236}">
                <a16:creationId xmlns:a16="http://schemas.microsoft.com/office/drawing/2014/main" id="{5732ED07-81F8-B961-1560-E43F30E47CE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59345" y="-366991"/>
            <a:ext cx="5830145" cy="49341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View rear-facing Dell Pro 14 Plus 2-in-1.">
            <a:extLst>
              <a:ext uri="{FF2B5EF4-FFF2-40B4-BE49-F238E27FC236}">
                <a16:creationId xmlns:a16="http://schemas.microsoft.com/office/drawing/2014/main" id="{497462E1-5F21-C4B2-E55A-701AEC56036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14919" y="3139441"/>
            <a:ext cx="4606867" cy="31875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4" name="Oval 13">
            <a:extLst>
              <a:ext uri="{FF2B5EF4-FFF2-40B4-BE49-F238E27FC236}">
                <a16:creationId xmlns:a16="http://schemas.microsoft.com/office/drawing/2014/main" id="{08ECE536-02AC-36E1-040C-1122429C73FA}"/>
              </a:ext>
            </a:extLst>
          </p:cNvPr>
          <p:cNvSpPr/>
          <p:nvPr/>
        </p:nvSpPr>
        <p:spPr>
          <a:xfrm>
            <a:off x="10949094" y="4566354"/>
            <a:ext cx="514773" cy="514773"/>
          </a:xfrm>
          <a:prstGeom prst="ellipse">
            <a:avLst/>
          </a:prstGeom>
          <a:solidFill>
            <a:srgbClr val="0070C0"/>
          </a:solidFill>
          <a:ln w="31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 err="1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9400474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611F039-93B1-C3AF-3360-81DDE1F8CE3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Content Placeholder 9">
            <a:extLst>
              <a:ext uri="{FF2B5EF4-FFF2-40B4-BE49-F238E27FC236}">
                <a16:creationId xmlns:a16="http://schemas.microsoft.com/office/drawing/2014/main" id="{627BAF6B-D19E-E6CF-08ED-C5E1757134C5}"/>
              </a:ext>
            </a:extLst>
          </p:cNvPr>
          <p:cNvSpPr>
            <a:spLocks noGrp="1"/>
          </p:cNvSpPr>
          <p:nvPr>
            <p:ph sz="quarter" idx="11"/>
          </p:nvPr>
        </p:nvSpPr>
        <p:spPr/>
        <p:txBody>
          <a:bodyPr>
            <a:normAutofit/>
          </a:bodyPr>
          <a:lstStyle/>
          <a:p>
            <a:r>
              <a:rPr lang="en-US" sz="2133"/>
              <a:t>New supported Desktop models</a:t>
            </a:r>
          </a:p>
          <a:p>
            <a:pPr lvl="1"/>
            <a:r>
              <a:rPr lang="en-US" sz="2133"/>
              <a:t>Dell Pro </a:t>
            </a:r>
            <a:r>
              <a:rPr lang="en-US" sz="2133" b="1">
                <a:solidFill>
                  <a:srgbClr val="00B050"/>
                </a:solidFill>
              </a:rPr>
              <a:t>Micro</a:t>
            </a:r>
            <a:r>
              <a:rPr lang="en-US" sz="2133"/>
              <a:t> (Replaces OptiPlex 70xx Micro series)</a:t>
            </a:r>
          </a:p>
          <a:p>
            <a:pPr lvl="1"/>
            <a:r>
              <a:rPr lang="en-US" sz="2133"/>
              <a:t>Dell Pro </a:t>
            </a:r>
            <a:r>
              <a:rPr lang="en-US" sz="2133" b="1">
                <a:solidFill>
                  <a:srgbClr val="0070C0"/>
                </a:solidFill>
              </a:rPr>
              <a:t>Tower</a:t>
            </a:r>
            <a:r>
              <a:rPr lang="en-US" sz="2133"/>
              <a:t> (Replaces OptiPlex 70xx Tower series)</a:t>
            </a:r>
          </a:p>
          <a:p>
            <a:r>
              <a:rPr lang="en-US" sz="2133"/>
              <a:t>Intel Core 5 Ultra (Arrow Lake)</a:t>
            </a:r>
          </a:p>
        </p:txBody>
      </p:sp>
      <p:sp>
        <p:nvSpPr>
          <p:cNvPr id="6" name="Title 5">
            <a:extLst>
              <a:ext uri="{FF2B5EF4-FFF2-40B4-BE49-F238E27FC236}">
                <a16:creationId xmlns:a16="http://schemas.microsoft.com/office/drawing/2014/main" id="{F0D13C73-6505-0562-0BED-7C25EB2F57C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CH"/>
              <a:t>New Dell Desktop Devices</a:t>
            </a:r>
            <a:endParaRPr lang="en-US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BDD78CC2-1B6C-7443-525A-816DFA278FC5}"/>
              </a:ext>
            </a:extLst>
          </p:cNvPr>
          <p:cNvSpPr>
            <a:spLocks noGrp="1"/>
          </p:cNvSpPr>
          <p:nvPr>
            <p:ph type="dt" sz="half" idx="12"/>
          </p:nvPr>
        </p:nvSpPr>
        <p:spPr/>
        <p:txBody>
          <a:bodyPr/>
          <a:lstStyle/>
          <a:p>
            <a:pPr>
              <a:defRPr/>
            </a:pPr>
            <a:fld id="{DA432E2F-44E8-4B81-AD53-B99819268C39}" type="datetime3">
              <a:rPr lang="en-US" noProof="0" smtClean="0"/>
              <a:t>23 May 2025</a:t>
            </a:fld>
            <a:endParaRPr lang="en-US" noProof="0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D337267A-EBE9-8492-7AB1-239E8472B3D4}"/>
              </a:ext>
            </a:extLst>
          </p:cNvPr>
          <p:cNvSpPr>
            <a:spLocks noGrp="1"/>
          </p:cNvSpPr>
          <p:nvPr>
            <p:ph type="sldNum" sz="quarter" idx="14"/>
          </p:nvPr>
        </p:nvSpPr>
        <p:spPr/>
        <p:txBody>
          <a:bodyPr/>
          <a:lstStyle/>
          <a:p>
            <a:fld id="{24F4544F-7517-47D0-B72D-419475E9EDD5}" type="slidenum">
              <a:rPr lang="en-US" noProof="0" smtClean="0"/>
              <a:pPr/>
              <a:t>2</a:t>
            </a:fld>
            <a:r>
              <a:rPr lang="en-GB"/>
              <a:t>  </a:t>
            </a:r>
          </a:p>
        </p:txBody>
      </p:sp>
      <p:pic>
        <p:nvPicPr>
          <p:cNvPr id="2052" name="Picture 4" descr="View rear-facing Dell Pro QCM1250 Micro Desktop">
            <a:extLst>
              <a:ext uri="{FF2B5EF4-FFF2-40B4-BE49-F238E27FC236}">
                <a16:creationId xmlns:a16="http://schemas.microsoft.com/office/drawing/2014/main" id="{099CBA75-B163-DCF3-CE4C-58BEFBBE96B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71055" y="3159760"/>
            <a:ext cx="950763" cy="32118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6" name="Picture 8" descr="View right-facing Dell Pro QCM1250 Micro Desktop">
            <a:extLst>
              <a:ext uri="{FF2B5EF4-FFF2-40B4-BE49-F238E27FC236}">
                <a16:creationId xmlns:a16="http://schemas.microsoft.com/office/drawing/2014/main" id="{1B76F272-892E-051C-9CB6-6B91FF531C1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0611" y="3143469"/>
            <a:ext cx="2237091" cy="321182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8" name="Picture 10" descr="View rear-facing Dell Pro Tower ODD Desktop PC (QCT1250)">
            <a:extLst>
              <a:ext uri="{FF2B5EF4-FFF2-40B4-BE49-F238E27FC236}">
                <a16:creationId xmlns:a16="http://schemas.microsoft.com/office/drawing/2014/main" id="{E9BF8070-D43D-9CFD-DE44-89ACD27E3B6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722535" y="1221317"/>
            <a:ext cx="3086100" cy="51054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60" name="Picture 12" descr="View rear-facing Dell Pro Tower Desktop PC (QCT1250)">
            <a:extLst>
              <a:ext uri="{FF2B5EF4-FFF2-40B4-BE49-F238E27FC236}">
                <a16:creationId xmlns:a16="http://schemas.microsoft.com/office/drawing/2014/main" id="{F6589E98-450F-B71C-D50C-E4DBD02D396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99914" y="2772926"/>
            <a:ext cx="1612956" cy="358236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Oval 1">
            <a:extLst>
              <a:ext uri="{FF2B5EF4-FFF2-40B4-BE49-F238E27FC236}">
                <a16:creationId xmlns:a16="http://schemas.microsoft.com/office/drawing/2014/main" id="{B63C2BAB-FBA8-5740-484E-B71904EB1B59}"/>
              </a:ext>
            </a:extLst>
          </p:cNvPr>
          <p:cNvSpPr/>
          <p:nvPr/>
        </p:nvSpPr>
        <p:spPr>
          <a:xfrm>
            <a:off x="3256059" y="5770132"/>
            <a:ext cx="514773" cy="514773"/>
          </a:xfrm>
          <a:prstGeom prst="ellipse">
            <a:avLst/>
          </a:prstGeom>
          <a:solidFill>
            <a:srgbClr val="00B050"/>
          </a:solidFill>
          <a:ln w="31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 err="1">
              <a:solidFill>
                <a:schemeClr val="tx1"/>
              </a:solidFill>
            </a:endParaRPr>
          </a:p>
        </p:txBody>
      </p:sp>
      <p:sp>
        <p:nvSpPr>
          <p:cNvPr id="3" name="Oval 2">
            <a:extLst>
              <a:ext uri="{FF2B5EF4-FFF2-40B4-BE49-F238E27FC236}">
                <a16:creationId xmlns:a16="http://schemas.microsoft.com/office/drawing/2014/main" id="{3200D8F2-AFC5-C245-68E8-5862703740AE}"/>
              </a:ext>
            </a:extLst>
          </p:cNvPr>
          <p:cNvSpPr/>
          <p:nvPr/>
        </p:nvSpPr>
        <p:spPr>
          <a:xfrm>
            <a:off x="11293862" y="818411"/>
            <a:ext cx="514773" cy="514773"/>
          </a:xfrm>
          <a:prstGeom prst="ellipse">
            <a:avLst/>
          </a:prstGeom>
          <a:solidFill>
            <a:srgbClr val="0070C0"/>
          </a:solidFill>
          <a:ln w="317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 err="1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1162838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101</Words>
  <Application>Microsoft Office PowerPoint</Application>
  <PresentationFormat>Widescreen</PresentationFormat>
  <Paragraphs>17</Paragraphs>
  <Slides>2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</vt:i4>
      </vt:variant>
    </vt:vector>
  </HeadingPairs>
  <TitlesOfParts>
    <vt:vector size="7" baseType="lpstr">
      <vt:lpstr>Aptos</vt:lpstr>
      <vt:lpstr>Aptos Display</vt:lpstr>
      <vt:lpstr>Arial</vt:lpstr>
      <vt:lpstr>Wingdings</vt:lpstr>
      <vt:lpstr>Office Theme</vt:lpstr>
      <vt:lpstr>New Dell Notebook Devices</vt:lpstr>
      <vt:lpstr>New Dell Desktop Devices</vt:lpstr>
    </vt:vector>
  </TitlesOfParts>
  <Company>SIKA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Sasa Rajakovic</dc:creator>
  <cp:lastModifiedBy>Sasa Rajakovic</cp:lastModifiedBy>
  <cp:revision>1</cp:revision>
  <dcterms:created xsi:type="dcterms:W3CDTF">2025-05-23T12:02:57Z</dcterms:created>
  <dcterms:modified xsi:type="dcterms:W3CDTF">2025-05-23T12:03:37Z</dcterms:modified>
</cp:coreProperties>
</file>